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0.png" ContentType="image/png"/>
  <Override PartName="/ppt/media/image28.png" ContentType="image/png"/>
  <Override PartName="/ppt/media/image40.png" ContentType="image/png"/>
  <Override PartName="/ppt/media/image8.jpeg" ContentType="image/jpeg"/>
  <Override PartName="/ppt/media/image3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dt" idx="2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 idx="2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 idx="2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4E3AA7B-D197-4734-B720-D20024881AE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94699C-7127-4E92-9192-51C027BA80A4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17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19D835-C208-4DE1-8A82-A41CA3D8E48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413F3D-207E-4CFB-95CF-0253F834B05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4BEB43-B4DF-4522-9C34-89357C459E67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9FAC36-6371-4A2A-846B-E22EC91B549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5FAF03-2ED6-4266-B080-E033CB2969D6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7723C7-30B0-45E6-8ED0-B50D4C2F05D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ED9DAD-5B99-4CD2-A221-38A3BF7F44FF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DD041E-C96C-4C22-9705-CE995F8397EF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9CD361-D7F7-4E98-B740-68687FDDC44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AD4106-25F6-48EC-B4D2-C428886758AF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44255F-B8C9-49FF-9EAC-2FEAEECDE2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6788E2-0B31-42FE-8327-A41EAE519C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25F347-C458-424D-99E3-36D8E7E26A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E52E7F-385A-43D5-AC09-FA0A6232D1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9EF502-5CCF-4981-A580-1C93D49754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8B14BA-3046-4127-8F66-9FBFAF0E2A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D27D18-7790-49CA-8364-D5097DEFD9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49D5FB-9E00-4198-B0D5-D0A0EC0FD0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8C5D1E-ABD7-4173-8914-A4033141CC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DED646-DE89-4ACE-B34A-9971D4EE15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F94EDC-5544-4FE6-9EF6-10A135F300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C0FA62-149D-40BB-8C45-5EE4D03E4C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918904-ED7F-45AF-91CE-78F45B0F82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0421A4-E452-4986-A4C9-C8524B8C25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3F3539-DD0F-4A7F-8428-7500DA9731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9107C0-53AC-42C7-9B95-49B1527662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E750B4-65FC-4A0D-BD8D-AE1020B1871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5CC0DCA-D536-4E8C-B717-319423D6D0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5BAD68-1C70-4051-9E17-569A5D8101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A01134-D32D-4F0F-B4E8-427B3145EB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2B11A9-5A0E-4120-96C9-F9C1A4F6E7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13D2A45-EA41-4FC9-82A6-5109A27416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BC423C-3B50-487C-9AED-041DA0DA38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3CF403-8C72-461E-B3C4-2862D6E964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EF83738-0606-4F8D-B8A3-3EA1CF67F9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BA7D22E-1855-48FF-A1C8-A6CE49D8FC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11430B-83EC-47ED-A741-6A0D02E316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7E6B527-DBFE-4122-A5B0-68D0C0D01F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A622EEB-9CF0-4E78-AF6D-FD743139E1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F1EEF78-3FE1-40DE-953E-69FDC5E8C4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E3DE461-DD6F-4253-8654-E2F088ABBE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F420601-EA92-4574-81B5-BDB4036B0D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FBC4AC5-27CD-4260-9CF2-00A660BD70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8A83A8-A92D-4D62-8853-21F11612D8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09969D2-680D-4F03-80C6-11E88AAAF8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204E14-169B-40AE-9DB3-41304206B3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ED8283-0842-4104-84D3-2B697B77BF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4C9D419-6012-4EBC-861D-DBA8EC5965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5500A4B-C856-4C04-BC42-1B6851FDA2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7ADCB5B-2C6A-4A9B-BCE2-B20469D4DA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BA48190-8DE1-4F0A-A04A-4C97DDA914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A610F8C-BFEE-4319-8D7D-5E43F81C54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8CEA905-8BFD-48AF-98B4-B12C6AB113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F0B6608-66EA-4770-B3AB-ED4ACA5F94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056BF1-3231-4307-8384-217CDE40C9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E4DD478-BD7A-46F1-9363-42C1B4CDED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E1229B2-DFED-48AC-B544-CBC25B5D80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3BB5269-A9BC-4B13-A49C-71D0D01D75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BAFE987-D099-46A3-95B1-2FEBF4C34E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6D32DA5-A154-4027-9B54-CEFEF79895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69C2A5B-9A18-4E1C-AE79-981C1012A3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F7B6036-4BF1-45F5-8F7B-B29AFDE9A7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61D1A41-9C2F-4073-A96E-19E94339F7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2CB84DC-5CDC-4617-BF3D-23EF8B0B8F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5D69034-CE97-421D-A1E6-EB809A9B01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1DD750-5D9F-4470-8F6D-B3AF7A70DC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7A24410-6C7C-4554-B9BC-CFE982AF3E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CB4D77D-E15F-4109-B550-C3BB98A541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EB0F5F2-B452-4591-A625-2D48D8B7B7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FE46DD0-26C8-455A-8DED-B9F5D8D096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888D97E-4A99-48F2-9B09-7C65905016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AE06005-A7BD-40A7-B5FE-BA717D9146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8D2B1C8-D517-4FBA-9D78-D2000D6641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859BD71-F7D6-49F6-8EDB-97F449CB2B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97B1F7F-5F3F-4136-8328-4ADE25BF3B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48FB76A-117B-466D-93C9-C3A3F73617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55519E-1549-4D9A-ABCC-FAD2847046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2DCD1B3-9C0F-4E47-AD36-2E946BD943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DC0250B-1284-49AE-95E9-CED81E191E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E89E5EB-129D-4CED-B2C3-E7AB290B672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062038D-51E9-4877-88D4-C40E255026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B9513A1-C975-48DE-AA06-D3C3A54E33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9302404-66F4-4D70-9114-425CED919A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A79793A-7DFA-49D6-BFFC-411C164C8E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B6A29DC-8137-4E66-A0EA-7977241D9B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914400" y="2130480"/>
            <a:ext cx="10362960" cy="68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BBCF1D1-AE72-4B2E-9BE4-5860A0DA8D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044932C-DD27-455D-8FBE-23E8CE4613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B6C07F-64EF-4468-8EA1-56736D44BC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6971945-777C-47B3-B573-D323E83FFD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3C33CD3-E691-4BE5-A459-96AFB61C5B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2680BA1-75C5-46F5-9214-6526C18277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3DEE975-5A49-4C8A-AB0F-225BE53ABE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3610D02-81BA-4F17-946A-3A3226C603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C7F252-1B65-4EDE-9BBE-2A828183F6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B6A219-40D8-48A8-9821-3E4B459345A0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4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5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6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3EBBD5B-8F1F-4456-843F-87AAB538160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0" y="468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8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90CA38-2865-4E36-B8B9-AC0F419F1323}" type="slidenum">
              <a:rPr b="0" lang="en-US" sz="12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10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11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12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4BF52C5-11F3-477E-B79C-F9F091AD9212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 idx="13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 idx="14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 idx="15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31ADD504-44AB-453E-BEC6-48DFF9D5AD0E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2"/>
          <a:stretch/>
        </p:blipFill>
        <p:spPr>
          <a:xfrm>
            <a:off x="0" y="3240"/>
            <a:ext cx="12191760" cy="685116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dt" idx="16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ftr" idx="17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sldNum" idx="18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31915A2-14BA-43FF-8E73-06094926D4F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96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dt" idx="19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ftr" idx="20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sldNum" idx="21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3751E461-7346-45C5-A9C9-BF81F888E8B8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62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74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74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62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mogihara@miami.edu" TargetMode="External"/><Relationship Id="rId2" Type="http://schemas.openxmlformats.org/officeDocument/2006/relationships/hyperlink" Target="https://people.miami.edu/profile/9930bd3ea82f8adb34c87a31680b79c4" TargetMode="External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www.jetbrains.com/edu-products/download/#section=idea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62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www.jetbrains.com/idea/download/other.html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62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www.jetbrains.com/idea/download/other.html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62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666880" y="304920"/>
            <a:ext cx="9295920" cy="8064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CSC120 LAB – COMPUTER PROGRAMMING 1</a:t>
            </a:r>
            <a:br>
              <a:rPr sz="3200"/>
            </a:b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Subtitle 2"/>
          <p:cNvSpPr/>
          <p:nvPr/>
        </p:nvSpPr>
        <p:spPr>
          <a:xfrm>
            <a:off x="4952880" y="4254480"/>
            <a:ext cx="5105160" cy="16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4000" spc="-1" strike="noStrike">
                <a:solidFill>
                  <a:srgbClr val="005030"/>
                </a:solidFill>
                <a:latin typeface="Arial"/>
              </a:rPr>
              <a:t>Everett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9" name="Picture 1" descr=""/>
          <p:cNvPicPr/>
          <p:nvPr/>
        </p:nvPicPr>
        <p:blipFill>
          <a:blip r:embed="rId1"/>
          <a:stretch/>
        </p:blipFill>
        <p:spPr>
          <a:xfrm>
            <a:off x="457200" y="42544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2514600" y="129528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WEEKLY  LAB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44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4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2514600" y="10080"/>
            <a:ext cx="3062520" cy="235188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7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5791320" y="3960"/>
            <a:ext cx="3360600" cy="235188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9" descr="A screenshot of a computer&#10;&#10;Description automatically generated"/>
          <p:cNvPicPr/>
          <p:nvPr/>
        </p:nvPicPr>
        <p:blipFill>
          <a:blip r:embed="rId4"/>
          <a:stretch/>
        </p:blipFill>
        <p:spPr>
          <a:xfrm>
            <a:off x="9276480" y="6480"/>
            <a:ext cx="2915280" cy="234900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11" descr="A screenshot of a computer&#10;&#10;Description automatically generated"/>
          <p:cNvPicPr/>
          <p:nvPr/>
        </p:nvPicPr>
        <p:blipFill>
          <a:blip r:embed="rId5"/>
          <a:stretch/>
        </p:blipFill>
        <p:spPr>
          <a:xfrm>
            <a:off x="2518560" y="2773440"/>
            <a:ext cx="3071880" cy="237744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14" descr="A screenshot of a computer program&#10;&#10;Description automatically generated"/>
          <p:cNvPicPr/>
          <p:nvPr/>
        </p:nvPicPr>
        <p:blipFill>
          <a:blip r:embed="rId6"/>
          <a:stretch/>
        </p:blipFill>
        <p:spPr>
          <a:xfrm>
            <a:off x="5867280" y="2773440"/>
            <a:ext cx="2437920" cy="232524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16" descr="A screenshot of a computer&#10;&#10;Description automatically generated"/>
          <p:cNvPicPr/>
          <p:nvPr/>
        </p:nvPicPr>
        <p:blipFill>
          <a:blip r:embed="rId7"/>
          <a:stretch/>
        </p:blipFill>
        <p:spPr>
          <a:xfrm>
            <a:off x="8976240" y="3102120"/>
            <a:ext cx="2763000" cy="166824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18" descr="A screenshot of a computer&#10;&#10;Description automatically generated"/>
          <p:cNvPicPr/>
          <p:nvPr/>
        </p:nvPicPr>
        <p:blipFill>
          <a:blip r:embed="rId8"/>
          <a:stretch/>
        </p:blipFill>
        <p:spPr>
          <a:xfrm>
            <a:off x="8205480" y="5334120"/>
            <a:ext cx="3986280" cy="1505880"/>
          </a:xfrm>
          <a:prstGeom prst="rect">
            <a:avLst/>
          </a:prstGeom>
          <a:ln w="0">
            <a:noFill/>
          </a:ln>
        </p:spPr>
      </p:pic>
      <p:sp>
        <p:nvSpPr>
          <p:cNvPr id="352" name="TextBox 19"/>
          <p:cNvSpPr/>
          <p:nvPr/>
        </p:nvSpPr>
        <p:spPr>
          <a:xfrm>
            <a:off x="3429000" y="23821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TextBox 20"/>
          <p:cNvSpPr/>
          <p:nvPr/>
        </p:nvSpPr>
        <p:spPr>
          <a:xfrm>
            <a:off x="7028280" y="234360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TextBox 21"/>
          <p:cNvSpPr/>
          <p:nvPr/>
        </p:nvSpPr>
        <p:spPr>
          <a:xfrm>
            <a:off x="10275120" y="23587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TextBox 22"/>
          <p:cNvSpPr/>
          <p:nvPr/>
        </p:nvSpPr>
        <p:spPr>
          <a:xfrm>
            <a:off x="3429000" y="53341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TextBox 23"/>
          <p:cNvSpPr/>
          <p:nvPr/>
        </p:nvSpPr>
        <p:spPr>
          <a:xfrm>
            <a:off x="6324480" y="525780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24"/>
          <p:cNvSpPr/>
          <p:nvPr/>
        </p:nvSpPr>
        <p:spPr>
          <a:xfrm>
            <a:off x="9982080" y="485136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8" name="TextBox 25"/>
          <p:cNvSpPr/>
          <p:nvPr/>
        </p:nvSpPr>
        <p:spPr>
          <a:xfrm>
            <a:off x="7315200" y="6426720"/>
            <a:ext cx="990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Step 7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9" name="Title 1"/>
          <p:cNvSpPr/>
          <p:nvPr/>
        </p:nvSpPr>
        <p:spPr>
          <a:xfrm>
            <a:off x="0" y="685800"/>
            <a:ext cx="2437920" cy="14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0000"/>
          </a:bodyPr>
          <a:p>
            <a:pPr algn="ctr">
              <a:lnSpc>
                <a:spcPct val="170000"/>
              </a:lnSpc>
              <a:spcAft>
                <a:spcPts val="601"/>
              </a:spcAft>
              <a:buNone/>
            </a:pPr>
            <a:r>
              <a:rPr b="1" lang="en-US" sz="3600" spc="-1" strike="noStrike">
                <a:solidFill>
                  <a:srgbClr val="005030"/>
                </a:solidFill>
                <a:latin typeface="Arial"/>
              </a:rPr>
              <a:t>How to Setup Weekly LAB Module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/>
          <p:nvPr/>
        </p:nvSpPr>
        <p:spPr>
          <a:xfrm>
            <a:off x="2819520" y="228600"/>
            <a:ext cx="861012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TODAY’S LAB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62" name="Picture 2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2514600" y="1599480"/>
            <a:ext cx="9578520" cy="50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ubtitle 2"/>
          <p:cNvSpPr/>
          <p:nvPr/>
        </p:nvSpPr>
        <p:spPr>
          <a:xfrm>
            <a:off x="90000" y="318024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4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5" name="Picture 6" descr="A screenshot of a math proble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152280"/>
            <a:ext cx="4964040" cy="4876560"/>
          </a:xfrm>
          <a:prstGeom prst="rect">
            <a:avLst/>
          </a:prstGeom>
          <a:ln w="0">
            <a:noFill/>
          </a:ln>
        </p:spPr>
      </p:pic>
      <p:pic>
        <p:nvPicPr>
          <p:cNvPr id="366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713600" y="4971240"/>
            <a:ext cx="5052240" cy="17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ubtitle 2"/>
          <p:cNvSpPr/>
          <p:nvPr/>
        </p:nvSpPr>
        <p:spPr>
          <a:xfrm>
            <a:off x="90000" y="318024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Picture 6" descr="A screenshot of a math problem&#10;&#10;Description automatically generated"/>
          <p:cNvPicPr/>
          <p:nvPr/>
        </p:nvPicPr>
        <p:blipFill>
          <a:blip r:embed="rId1"/>
          <a:stretch/>
        </p:blipFill>
        <p:spPr>
          <a:xfrm>
            <a:off x="1828800" y="152280"/>
            <a:ext cx="4964040" cy="4876560"/>
          </a:xfrm>
          <a:prstGeom prst="rect">
            <a:avLst/>
          </a:prstGeom>
          <a:ln w="0">
            <a:noFill/>
          </a:ln>
        </p:spPr>
      </p:pic>
      <p:pic>
        <p:nvPicPr>
          <p:cNvPr id="370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713600" y="4971240"/>
            <a:ext cx="5052240" cy="1755720"/>
          </a:xfrm>
          <a:prstGeom prst="rect">
            <a:avLst/>
          </a:prstGeom>
          <a:ln w="0">
            <a:noFill/>
          </a:ln>
        </p:spPr>
      </p:pic>
      <p:pic>
        <p:nvPicPr>
          <p:cNvPr id="371" name="Picture 11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7391520" y="2174040"/>
            <a:ext cx="4789800" cy="2128680"/>
          </a:xfrm>
          <a:prstGeom prst="rect">
            <a:avLst/>
          </a:prstGeom>
          <a:ln w="0">
            <a:noFill/>
          </a:ln>
        </p:spPr>
      </p:pic>
      <p:sp>
        <p:nvSpPr>
          <p:cNvPr id="372" name="Title 1"/>
          <p:cNvSpPr/>
          <p:nvPr/>
        </p:nvSpPr>
        <p:spPr>
          <a:xfrm>
            <a:off x="7696080" y="129528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ubtitle 2"/>
          <p:cNvSpPr/>
          <p:nvPr/>
        </p:nvSpPr>
        <p:spPr>
          <a:xfrm>
            <a:off x="102600" y="220968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5" name="Picture 3" descr="A screenshot of a menu&#10;&#10;Description automatically generated"/>
          <p:cNvPicPr/>
          <p:nvPr/>
        </p:nvPicPr>
        <p:blipFill>
          <a:blip r:embed="rId1"/>
          <a:stretch/>
        </p:blipFill>
        <p:spPr>
          <a:xfrm>
            <a:off x="1600200" y="76320"/>
            <a:ext cx="5946840" cy="5562360"/>
          </a:xfrm>
          <a:prstGeom prst="rect">
            <a:avLst/>
          </a:prstGeom>
          <a:ln w="0">
            <a:noFill/>
          </a:ln>
        </p:spPr>
      </p:pic>
      <p:pic>
        <p:nvPicPr>
          <p:cNvPr id="376" name="Picture 7" descr="A close-up of a white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1600200" y="5638680"/>
            <a:ext cx="5876640" cy="76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ubtitle 2"/>
          <p:cNvSpPr/>
          <p:nvPr/>
        </p:nvSpPr>
        <p:spPr>
          <a:xfrm>
            <a:off x="102600" y="2209680"/>
            <a:ext cx="138996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Part 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9" name="Picture 3" descr="A screenshot of a menu&#10;&#10;Description automatically generated"/>
          <p:cNvPicPr/>
          <p:nvPr/>
        </p:nvPicPr>
        <p:blipFill>
          <a:blip r:embed="rId1"/>
          <a:stretch/>
        </p:blipFill>
        <p:spPr>
          <a:xfrm>
            <a:off x="1600200" y="76320"/>
            <a:ext cx="5946840" cy="5562360"/>
          </a:xfrm>
          <a:prstGeom prst="rect">
            <a:avLst/>
          </a:prstGeom>
          <a:ln w="0">
            <a:noFill/>
          </a:ln>
        </p:spPr>
      </p:pic>
      <p:pic>
        <p:nvPicPr>
          <p:cNvPr id="380" name="Picture 7" descr="A close-up of a white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1600200" y="5638680"/>
            <a:ext cx="5876640" cy="761760"/>
          </a:xfrm>
          <a:prstGeom prst="rect">
            <a:avLst/>
          </a:prstGeom>
          <a:ln w="0">
            <a:noFill/>
          </a:ln>
        </p:spPr>
      </p:pic>
      <p:pic>
        <p:nvPicPr>
          <p:cNvPr id="381" name="Picture 4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8153280" y="1447920"/>
            <a:ext cx="4017960" cy="5125680"/>
          </a:xfrm>
          <a:prstGeom prst="rect">
            <a:avLst/>
          </a:prstGeom>
          <a:ln w="0">
            <a:noFill/>
          </a:ln>
        </p:spPr>
      </p:pic>
      <p:sp>
        <p:nvSpPr>
          <p:cNvPr id="382" name="Title 1"/>
          <p:cNvSpPr/>
          <p:nvPr/>
        </p:nvSpPr>
        <p:spPr>
          <a:xfrm>
            <a:off x="8153280" y="533520"/>
            <a:ext cx="4038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3200" spc="-1" strike="noStrike">
                <a:solidFill>
                  <a:srgbClr val="005030"/>
                </a:solidFill>
                <a:latin typeface="Arial"/>
              </a:rPr>
              <a:t>Test Data &amp; Result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84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itle 1"/>
          <p:cNvSpPr/>
          <p:nvPr/>
        </p:nvSpPr>
        <p:spPr>
          <a:xfrm>
            <a:off x="3979800" y="152280"/>
            <a:ext cx="7238520" cy="17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Let’s Begin…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86" name="Picture 3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4191120" y="2072520"/>
            <a:ext cx="6572880" cy="47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-96120" y="0"/>
            <a:ext cx="12287880" cy="685764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3" descr=""/>
          <p:cNvPicPr/>
          <p:nvPr/>
        </p:nvPicPr>
        <p:blipFill>
          <a:blip r:embed="rId2"/>
          <a:stretch/>
        </p:blipFill>
        <p:spPr>
          <a:xfrm>
            <a:off x="38088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03" name="Content Placeholder 2"/>
          <p:cNvSpPr/>
          <p:nvPr/>
        </p:nvSpPr>
        <p:spPr>
          <a:xfrm>
            <a:off x="5105520" y="1478160"/>
            <a:ext cx="579096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2"/>
          <p:cNvSpPr/>
          <p:nvPr/>
        </p:nvSpPr>
        <p:spPr>
          <a:xfrm>
            <a:off x="5098320" y="4177800"/>
            <a:ext cx="5493240" cy="26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Subtitle 2"/>
          <p:cNvSpPr/>
          <p:nvPr/>
        </p:nvSpPr>
        <p:spPr>
          <a:xfrm>
            <a:off x="0" y="58672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Lab Instructor: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4f6228"/>
                </a:solidFill>
                <a:latin typeface="Arial"/>
              </a:rPr>
              <a:t>Everett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TextBox 12"/>
          <p:cNvSpPr/>
          <p:nvPr/>
        </p:nvSpPr>
        <p:spPr>
          <a:xfrm>
            <a:off x="2684880" y="315360"/>
            <a:ext cx="91512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6600" spc="-1" strike="noStrike">
                <a:solidFill>
                  <a:srgbClr val="ffffff"/>
                </a:solidFill>
                <a:latin typeface="Arial Black"/>
              </a:rPr>
              <a:t>WEEK 3 – LAB 2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07" name="TextBox 4"/>
          <p:cNvSpPr/>
          <p:nvPr/>
        </p:nvSpPr>
        <p:spPr>
          <a:xfrm>
            <a:off x="76320" y="990720"/>
            <a:ext cx="22093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CSC120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46c0a"/>
                </a:solidFill>
                <a:latin typeface="Arial Black"/>
              </a:rPr>
              <a:t>LAB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8" name="Title 1"/>
          <p:cNvSpPr/>
          <p:nvPr/>
        </p:nvSpPr>
        <p:spPr>
          <a:xfrm>
            <a:off x="2590920" y="1423440"/>
            <a:ext cx="96008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7200" spc="-1" strike="noStrike">
                <a:solidFill>
                  <a:srgbClr val="ffffff"/>
                </a:solidFill>
                <a:latin typeface="Arial"/>
              </a:rPr>
              <a:t>Monday 1/26/2025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9" name="Subtitle 2"/>
          <p:cNvSpPr/>
          <p:nvPr/>
        </p:nvSpPr>
        <p:spPr>
          <a:xfrm>
            <a:off x="3048120" y="3886200"/>
            <a:ext cx="8610120" cy="15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00"/>
                </a:solidFill>
                <a:latin typeface="Arial"/>
              </a:rPr>
              <a:t>Using Variable &amp; Receiving Inputs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00"/>
                </a:solidFill>
                <a:latin typeface="Arial"/>
              </a:rPr>
              <a:t>(I.P.O.)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10" name="Subtitle 2"/>
          <p:cNvSpPr/>
          <p:nvPr/>
        </p:nvSpPr>
        <p:spPr>
          <a:xfrm>
            <a:off x="2590920" y="5132520"/>
            <a:ext cx="90673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marL="343080" indent="-343080" algn="ctr">
              <a:lnSpc>
                <a:spcPct val="2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</a:pPr>
            <a:r>
              <a:rPr b="1" i="1" lang="en-US" sz="2000" spc="-1" strike="noStrike" u="sng">
                <a:solidFill>
                  <a:srgbClr val="ffffff"/>
                </a:solidFill>
                <a:uFillTx/>
                <a:latin typeface="Arial"/>
              </a:rPr>
              <a:t>Part 1: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</a:rPr>
              <a:t>Solving a System of Linear Equations with Two Unknowns</a:t>
            </a:r>
            <a:endParaRPr b="0" lang="en-US" sz="2000" spc="-1" strike="noStrike">
              <a:latin typeface="Arial"/>
            </a:endParaRPr>
          </a:p>
          <a:p>
            <a:pPr marL="343080" indent="-343080" algn="ctr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</a:pPr>
            <a:r>
              <a:rPr b="1" i="1" lang="en-US" sz="2000" spc="-1" strike="noStrike" u="sng">
                <a:solidFill>
                  <a:srgbClr val="ffffff"/>
                </a:solidFill>
                <a:uFillTx/>
                <a:latin typeface="Arial"/>
              </a:rPr>
              <a:t>Part 2: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</a:rPr>
              <a:t>Shopping at a Cafe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1"/>
          <p:cNvSpPr/>
          <p:nvPr/>
        </p:nvSpPr>
        <p:spPr>
          <a:xfrm>
            <a:off x="-63360" y="180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Box 7"/>
          <p:cNvSpPr/>
          <p:nvPr/>
        </p:nvSpPr>
        <p:spPr>
          <a:xfrm>
            <a:off x="4110840" y="1920240"/>
            <a:ext cx="746712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Mitsunori Ogihara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Professor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Stag Sans Book"/>
                <a:hlinkClick r:id="rId1"/>
              </a:rPr>
              <a:t>mogihara@miami.edu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Stag Sans Book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https://people.miami.edu/profile/9930bd3ea82f8adb34c87a31680b79c4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4" name="Title 1"/>
          <p:cNvSpPr/>
          <p:nvPr/>
        </p:nvSpPr>
        <p:spPr>
          <a:xfrm>
            <a:off x="-63360" y="152280"/>
            <a:ext cx="12246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CSC120 Lecture Professor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15" name="Picture 2" descr="Mitsunori Ogihara"/>
          <p:cNvPicPr/>
          <p:nvPr/>
        </p:nvPicPr>
        <p:blipFill>
          <a:blip r:embed="rId3"/>
          <a:stretch/>
        </p:blipFill>
        <p:spPr>
          <a:xfrm>
            <a:off x="1219320" y="1981080"/>
            <a:ext cx="228564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1"/>
          <p:cNvSpPr/>
          <p:nvPr/>
        </p:nvSpPr>
        <p:spPr>
          <a:xfrm>
            <a:off x="-228600" y="0"/>
            <a:ext cx="12246840" cy="6857640"/>
          </a:xfrm>
          <a:prstGeom prst="rect">
            <a:avLst/>
          </a:prstGeom>
          <a:solidFill>
            <a:srgbClr val="fb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Rectangle 10"/>
          <p:cNvSpPr/>
          <p:nvPr/>
        </p:nvSpPr>
        <p:spPr>
          <a:xfrm>
            <a:off x="7356600" y="4413600"/>
            <a:ext cx="184320" cy="522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TextBox 7"/>
          <p:cNvSpPr/>
          <p:nvPr/>
        </p:nvSpPr>
        <p:spPr>
          <a:xfrm>
            <a:off x="396720" y="2244960"/>
            <a:ext cx="8686440" cy="61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Everett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Teaching Assistant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Office: Ungar Building, Room 310T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E-mail: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</a:rPr>
              <a:t>yxx644@miami.edu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Wednesday 11am-4pm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Teaching Assistants &amp; their office hours at Ungar Building, room 310T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Martineulr Decastro Marasigan : Thursday 11am -12 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Esteban Isaac Morales : Thursday 2pm-3pm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Fakhir Ahmed Aslam : Tuesday 1pm -2pm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Dr. Hien Nguyen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Office Hours: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Monday from 7am – 8:00am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Tuesday from 10am – 12:00pm,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Thursday from 10am – 12pm,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or by appointment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9" name="Title 1"/>
          <p:cNvSpPr/>
          <p:nvPr/>
        </p:nvSpPr>
        <p:spPr>
          <a:xfrm>
            <a:off x="-55080" y="76320"/>
            <a:ext cx="1148472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rgbClr val="005030"/>
                </a:solidFill>
                <a:latin typeface="Arial"/>
              </a:rPr>
              <a:t>LAB Instructor &amp; TAs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0" name="Picture 5"/>
          <p:cNvSpPr/>
          <p:nvPr/>
        </p:nvSpPr>
        <p:spPr>
          <a:xfrm>
            <a:off x="6933960" y="1218960"/>
            <a:ext cx="1616400" cy="1157040"/>
          </a:xfrm>
          <a:prstGeom prst="roundRect">
            <a:avLst>
              <a:gd name="adj" fmla="val 14455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tl" blurRad="152280" dir="868217" dist="11525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8229600" y="2743200"/>
            <a:ext cx="274320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/>
          <p:nvPr/>
        </p:nvSpPr>
        <p:spPr>
          <a:xfrm>
            <a:off x="8610480" y="1981080"/>
            <a:ext cx="358092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FUN FACT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&amp; </a:t>
            </a:r>
            <a:br>
              <a:rPr sz="4200"/>
            </a:br>
            <a:r>
              <a:rPr b="1" lang="en-US" sz="4200" spc="-1" strike="noStrike">
                <a:solidFill>
                  <a:srgbClr val="005030"/>
                </a:solidFill>
                <a:latin typeface="Arial"/>
              </a:rPr>
              <a:t>RESOURCES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323" name="Picture 2" descr="A screenshot of a graph&#10;&#10;Description automatically generated"/>
          <p:cNvPicPr/>
          <p:nvPr/>
        </p:nvPicPr>
        <p:blipFill>
          <a:blip r:embed="rId1"/>
          <a:stretch/>
        </p:blipFill>
        <p:spPr>
          <a:xfrm>
            <a:off x="3103200" y="0"/>
            <a:ext cx="55069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/>
          <p:nvPr/>
        </p:nvSpPr>
        <p:spPr>
          <a:xfrm>
            <a:off x="3048120" y="1828800"/>
            <a:ext cx="8610120" cy="30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4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005030"/>
                </a:solidFill>
                <a:latin typeface="Arial"/>
              </a:rPr>
              <a:t>Remind of FIRST WEEK LAB WORK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26" name="Subtitle 2"/>
          <p:cNvSpPr/>
          <p:nvPr/>
        </p:nvSpPr>
        <p:spPr>
          <a:xfrm>
            <a:off x="25200" y="6094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IntelliJ IDEA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TextBox 6"/>
          <p:cNvSpPr/>
          <p:nvPr/>
        </p:nvSpPr>
        <p:spPr>
          <a:xfrm>
            <a:off x="3886200" y="228600"/>
            <a:ext cx="6781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THE DIRECT LINK TO DOWNLOAD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https://www.jetbrains.com/edu-products/download/#section=idea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29" name="Picture 8" descr=""/>
          <p:cNvPicPr/>
          <p:nvPr/>
        </p:nvPicPr>
        <p:blipFill>
          <a:blip r:embed="rId3"/>
          <a:srcRect l="0" t="0" r="0" b="31531"/>
          <a:stretch/>
        </p:blipFill>
        <p:spPr>
          <a:xfrm>
            <a:off x="644400" y="975240"/>
            <a:ext cx="1227600" cy="115776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4" descr="A screenshot of a computer&#10;&#10;Description automatically generated"/>
          <p:cNvPicPr/>
          <p:nvPr/>
        </p:nvPicPr>
        <p:blipFill>
          <a:blip r:embed="rId4"/>
          <a:stretch/>
        </p:blipFill>
        <p:spPr>
          <a:xfrm>
            <a:off x="3082680" y="1487880"/>
            <a:ext cx="8299800" cy="525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32" name="Subtitle 2"/>
          <p:cNvSpPr/>
          <p:nvPr/>
        </p:nvSpPr>
        <p:spPr>
          <a:xfrm>
            <a:off x="25200" y="6094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IntelliJ IDEA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TextBox 6"/>
          <p:cNvSpPr/>
          <p:nvPr/>
        </p:nvSpPr>
        <p:spPr>
          <a:xfrm>
            <a:off x="3886200" y="228600"/>
            <a:ext cx="678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https://www.jetbrains.com/idea/download/other.html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35" name="Picture 8" descr=""/>
          <p:cNvPicPr/>
          <p:nvPr/>
        </p:nvPicPr>
        <p:blipFill>
          <a:blip r:embed="rId3"/>
          <a:srcRect l="0" t="0" r="0" b="31531"/>
          <a:stretch/>
        </p:blipFill>
        <p:spPr>
          <a:xfrm>
            <a:off x="644400" y="975240"/>
            <a:ext cx="1227600" cy="115776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10" descr=""/>
          <p:cNvPicPr/>
          <p:nvPr/>
        </p:nvPicPr>
        <p:blipFill>
          <a:blip r:embed="rId4"/>
          <a:stretch/>
        </p:blipFill>
        <p:spPr>
          <a:xfrm>
            <a:off x="2819520" y="762120"/>
            <a:ext cx="9202320" cy="596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2" descr=""/>
          <p:cNvPicPr/>
          <p:nvPr/>
        </p:nvPicPr>
        <p:blipFill>
          <a:blip r:embed="rId1"/>
          <a:stretch/>
        </p:blipFill>
        <p:spPr>
          <a:xfrm>
            <a:off x="457200" y="4267080"/>
            <a:ext cx="1980720" cy="469440"/>
          </a:xfrm>
          <a:prstGeom prst="rect">
            <a:avLst/>
          </a:prstGeom>
          <a:ln w="0">
            <a:noFill/>
          </a:ln>
        </p:spPr>
      </p:pic>
      <p:sp>
        <p:nvSpPr>
          <p:cNvPr id="338" name="Subtitle 2"/>
          <p:cNvSpPr/>
          <p:nvPr/>
        </p:nvSpPr>
        <p:spPr>
          <a:xfrm>
            <a:off x="25200" y="609480"/>
            <a:ext cx="243792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41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IntelliJ IDEA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ontent Placeholder 2"/>
          <p:cNvSpPr/>
          <p:nvPr/>
        </p:nvSpPr>
        <p:spPr>
          <a:xfrm>
            <a:off x="3200400" y="1371600"/>
            <a:ext cx="7238520" cy="51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Box 6"/>
          <p:cNvSpPr/>
          <p:nvPr/>
        </p:nvSpPr>
        <p:spPr>
          <a:xfrm>
            <a:off x="3886200" y="228600"/>
            <a:ext cx="6781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https://www.jetbrains.com/idea/download/other.html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41" name="Picture 8" descr=""/>
          <p:cNvPicPr/>
          <p:nvPr/>
        </p:nvPicPr>
        <p:blipFill>
          <a:blip r:embed="rId3"/>
          <a:srcRect l="0" t="0" r="0" b="31531"/>
          <a:stretch/>
        </p:blipFill>
        <p:spPr>
          <a:xfrm>
            <a:off x="644400" y="975240"/>
            <a:ext cx="1227600" cy="115776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10" descr=""/>
          <p:cNvPicPr/>
          <p:nvPr/>
        </p:nvPicPr>
        <p:blipFill>
          <a:blip r:embed="rId4"/>
          <a:stretch/>
        </p:blipFill>
        <p:spPr>
          <a:xfrm>
            <a:off x="2819520" y="762120"/>
            <a:ext cx="9202320" cy="596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3039</TotalTime>
  <Application>LibreOffice/7.3.7.2$Linux_X86_64 LibreOffice_project/30$Build-2</Application>
  <AppVersion>15.0000</AppVersion>
  <Words>316</Words>
  <Paragraphs>79</Paragraphs>
  <Company>University of Miami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2009-06-09T16:07:11Z</dcterms:created>
  <dc:creator>Hien Nguyen</dc:creator>
  <dc:description/>
  <dc:language>en-US</dc:language>
  <cp:lastModifiedBy/>
  <cp:lastPrinted>2024-01-22T12:06:01Z</cp:lastPrinted>
  <dcterms:modified xsi:type="dcterms:W3CDTF">2025-01-27T16:04:46Z</dcterms:modified>
  <cp:revision>315</cp:revision>
  <dc:subject/>
  <dc:title>Python Programming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Widescreen</vt:lpwstr>
  </property>
  <property fmtid="{D5CDD505-2E9C-101B-9397-08002B2CF9AE}" pid="4" name="Slides">
    <vt:i4>18</vt:i4>
  </property>
</Properties>
</file>